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85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E202D-C1D9-4C06-88C4-DF9DF34830A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5ADED-1523-4B9B-8CF8-592673E37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906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89376-DF07-46B0-9739-65C3E41EBD00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85723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Вернулись они с победой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esktop\для баннера\эмблема 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214290"/>
            <a:ext cx="1571636" cy="100013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5" name="Рисунок 4" descr="&amp;Scy; 27 &amp;pcy;&amp;ocy; 30 &amp;acy;&amp;pcy;&amp;rcy;&amp;iecy;&amp;lcy;&amp;yacy; &amp;vcy; &amp;Ncy;&amp;icy;&amp;zhcy;&amp;ncy;&amp;iecy;&amp;jcy; &amp;Scy;&amp;acy;&amp;lcy;&amp;dcy;&amp;iecy; &amp;pcy;&amp;rcy;&amp;ocy;&amp;jcy;&amp;dcy;&amp;iocy;&amp;tcy; &amp;acy;&amp;kcy;&amp;tscy;&amp;icy;&amp;yacy; &quot;&amp;Gcy;&amp;iecy;&amp;ocy;&amp;rcy;&amp;gcy;&amp;icy;&amp;iecy;&amp;vcy;&amp;scy;&amp;kcy;&amp;acy;&amp;yacy; &amp;lcy;&amp;iecy;&amp;ncy;&amp;tcy;&amp;ocy;&amp;chcy;&amp;kcy;&amp;acy;&quot; &quot; &amp;Gcy;&amp;acy;&amp;zcy;&amp;iecy;&amp;tcy;&amp;acy; &quot;&amp;Gcy;&amp;ocy;&amp;rcy;&amp;ocy;&amp;dcy;&amp;scy;&amp;kcy;&amp;ocy;&amp;jcy; &amp;Vcy;&amp;iecy;&amp;scy;&amp;tcy;&amp;ncy;&amp;icy;&amp;kcy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6038850"/>
            <a:ext cx="2781298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Участники ВОВ для ДВОРЦА ШК\Важнов Петр Захарович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1400172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E:\Участники ВОВ для ДВОРЦА ШК\Кашапов Мисбах Нуриевич.jpg"/>
          <p:cNvPicPr/>
          <p:nvPr/>
        </p:nvPicPr>
        <p:blipFill>
          <a:blip r:embed="rId5" cstate="print"/>
          <a:srcRect t="7692"/>
          <a:stretch>
            <a:fillRect/>
          </a:stretch>
        </p:blipFill>
        <p:spPr bwMode="auto">
          <a:xfrm>
            <a:off x="285720" y="2357430"/>
            <a:ext cx="1285884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E:\Участники ВОВ для ДВОРЦА ШК\Махьянов Хазип Махьянович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43834" y="3357562"/>
            <a:ext cx="1198996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E:\Участники ВОВ для ДВОРЦА ШК\Москаленко Петр Николаевич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00958" y="1357298"/>
            <a:ext cx="1330642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E:\Участники ВОВ для ДВОРЦА ШК\Попов Тимофей Петрович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34" y="4357694"/>
            <a:ext cx="1143008" cy="1643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E:\Участники ВОВ для ДВОРЦА ШК\Якушина Таисия Кондратьевна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00232" y="785794"/>
            <a:ext cx="1143008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User\Desktop\Ветераны общая папка\Участники ВОВ -3\IMG-20200303-WA0007.jpg"/>
          <p:cNvPicPr/>
          <p:nvPr/>
        </p:nvPicPr>
        <p:blipFill>
          <a:blip r:embed="rId10"/>
          <a:srcRect l="25273" r="14164" b="44759"/>
          <a:stretch>
            <a:fillRect/>
          </a:stretch>
        </p:blipFill>
        <p:spPr bwMode="auto">
          <a:xfrm>
            <a:off x="5643570" y="928670"/>
            <a:ext cx="1494091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C:\Users\User\Desktop\Ветераны общая папка\Участники ВОВ -3\Кучаев  Абдулла Сулейманович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00958" y="5072074"/>
            <a:ext cx="1214446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User\Desktop\Ветераны общая папка\Участники ВОВ -3\IMG-20200303-WA0010.jpg"/>
          <p:cNvPicPr/>
          <p:nvPr/>
        </p:nvPicPr>
        <p:blipFill>
          <a:blip r:embed="rId12" cstate="print"/>
          <a:srcRect b="9215"/>
          <a:stretch>
            <a:fillRect/>
          </a:stretch>
        </p:blipFill>
        <p:spPr bwMode="auto">
          <a:xfrm>
            <a:off x="5857884" y="3143248"/>
            <a:ext cx="1500198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C:\Users\User\Documents\фотографии\фотографии\фото Карамова.jpg"/>
          <p:cNvPicPr/>
          <p:nvPr/>
        </p:nvPicPr>
        <p:blipFill>
          <a:blip r:embed="rId13" cstate="print"/>
          <a:srcRect l="82059" t="14498" b="46373"/>
          <a:stretch>
            <a:fillRect/>
          </a:stretch>
        </p:blipFill>
        <p:spPr bwMode="auto">
          <a:xfrm>
            <a:off x="2000232" y="2500306"/>
            <a:ext cx="1357322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C:\Users\User\Desktop\IMG-20200315-WA0012.jpg"/>
          <p:cNvPicPr/>
          <p:nvPr/>
        </p:nvPicPr>
        <p:blipFill>
          <a:blip r:embed="rId14" cstate="print"/>
          <a:srcRect l="3486" t="3093" r="4125" b="14003"/>
          <a:stretch>
            <a:fillRect/>
          </a:stretch>
        </p:blipFill>
        <p:spPr bwMode="auto">
          <a:xfrm>
            <a:off x="2214546" y="4429132"/>
            <a:ext cx="1245427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 descr="C:\Users\User\Documents\фотографии\фотографии\фото мои.jpg"/>
          <p:cNvPicPr/>
          <p:nvPr/>
        </p:nvPicPr>
        <p:blipFill>
          <a:blip r:embed="rId15" cstate="print"/>
          <a:srcRect l="60307" t="12176" r="1279" b="13472"/>
          <a:stretch>
            <a:fillRect/>
          </a:stretch>
        </p:blipFill>
        <p:spPr bwMode="auto">
          <a:xfrm>
            <a:off x="5572133" y="5072074"/>
            <a:ext cx="1232116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 descr="C:\Users\Кашапова С С\Desktop\ветераны\1.jpg"/>
          <p:cNvPicPr/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954210" y="4250537"/>
            <a:ext cx="1214446" cy="1571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 descr="F:\ветераны\3.jpg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954210" y="1995467"/>
            <a:ext cx="1214446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Прямоугольник 20"/>
          <p:cNvSpPr/>
          <p:nvPr/>
        </p:nvSpPr>
        <p:spPr>
          <a:xfrm>
            <a:off x="7500958" y="6429396"/>
            <a:ext cx="1500198" cy="4286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Кучаев</a:t>
            </a:r>
            <a:r>
              <a:rPr kumimoji="0" lang="ru-RU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Абдулла </a:t>
            </a:r>
            <a:r>
              <a:rPr kumimoji="0" lang="ru-RU" sz="1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Сулейманович</a:t>
            </a:r>
            <a:endParaRPr kumimoji="0" lang="ru-RU" sz="1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0694" y="6357958"/>
            <a:ext cx="1500198" cy="2857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Авзалов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Салих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Авзалетдинович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857884" y="4509120"/>
            <a:ext cx="1414466" cy="4200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Едигаров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Павел Петрович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786446" y="2643182"/>
            <a:ext cx="1485904" cy="3571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Хафизов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Рамазан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Хафизович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43108" y="2143116"/>
            <a:ext cx="1414466" cy="3571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Якушина 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Таисия Кондратьевна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857356" y="4071942"/>
            <a:ext cx="1485904" cy="3571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Карамов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Сагидулла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Карамович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928794" y="5715016"/>
            <a:ext cx="1485904" cy="4286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Латфуллин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Салих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Латфуллович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857620" y="3789040"/>
            <a:ext cx="1643074" cy="2829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Мамыкин</a:t>
            </a:r>
            <a:endParaRPr lang="ru-RU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Лифантий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Антонович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707904" y="5715016"/>
            <a:ext cx="1707058" cy="3238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Винокуров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Александр Александрович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Рисунок 29" descr="C:\Users\USER3\Desktop\Победа\победа 6.jpg"/>
          <p:cNvPicPr/>
          <p:nvPr/>
        </p:nvPicPr>
        <p:blipFill>
          <a:blip r:embed="rId18" cstate="print"/>
          <a:srcRect b="21658"/>
          <a:stretch>
            <a:fillRect/>
          </a:stretch>
        </p:blipFill>
        <p:spPr bwMode="auto">
          <a:xfrm>
            <a:off x="3220067" y="785794"/>
            <a:ext cx="2352065" cy="978406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Валова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Любовь Федоровна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7db629dd-0aae-48b4-8269-e27e483649c6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0230" y="1628800"/>
            <a:ext cx="1950720" cy="2659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745892"/>
            <a:ext cx="3810000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29304" y="1340768"/>
            <a:ext cx="2116596" cy="2659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7db629dd-0aae-48b4-8269-e27e483649c6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2630" y="1781200"/>
            <a:ext cx="1950720" cy="2659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76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302" y="94538"/>
            <a:ext cx="4515873" cy="675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E:\Участники ВОВ для ДВОРЦА ШК\Кашапов Мисбах Нуриевич.jpg"/>
          <p:cNvPicPr/>
          <p:nvPr/>
        </p:nvPicPr>
        <p:blipFill>
          <a:blip r:embed="rId3" cstate="print"/>
          <a:srcRect t="7692"/>
          <a:stretch>
            <a:fillRect/>
          </a:stretch>
        </p:blipFill>
        <p:spPr bwMode="auto">
          <a:xfrm>
            <a:off x="3231679" y="1124744"/>
            <a:ext cx="2592288" cy="4248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429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179</TotalTime>
  <Words>35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Вернулись они с победой</vt:lpstr>
      <vt:lpstr>Валова Любовь Федоровна  </vt:lpstr>
      <vt:lpstr>Презентация PowerPoint</vt:lpstr>
    </vt:vector>
  </TitlesOfParts>
  <Company>Ya Blondinko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«Они не вернулись с боя…»</dc:title>
  <dc:creator>User</dc:creator>
  <cp:lastModifiedBy>Марат Кашапов</cp:lastModifiedBy>
  <cp:revision>24</cp:revision>
  <dcterms:created xsi:type="dcterms:W3CDTF">2020-04-10T08:57:32Z</dcterms:created>
  <dcterms:modified xsi:type="dcterms:W3CDTF">2020-04-25T11:57:14Z</dcterms:modified>
</cp:coreProperties>
</file>